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B3F5-D03F-40A5-A64B-B4200F225B5A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EAB2-7165-44C1-931D-E12EA6B14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B3F5-D03F-40A5-A64B-B4200F225B5A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EAB2-7165-44C1-931D-E12EA6B14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B3F5-D03F-40A5-A64B-B4200F225B5A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EAB2-7165-44C1-931D-E12EA6B14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B3F5-D03F-40A5-A64B-B4200F225B5A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EAB2-7165-44C1-931D-E12EA6B14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B3F5-D03F-40A5-A64B-B4200F225B5A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EAB2-7165-44C1-931D-E12EA6B14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B3F5-D03F-40A5-A64B-B4200F225B5A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EAB2-7165-44C1-931D-E12EA6B14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B3F5-D03F-40A5-A64B-B4200F225B5A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EAB2-7165-44C1-931D-E12EA6B14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B3F5-D03F-40A5-A64B-B4200F225B5A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EAB2-7165-44C1-931D-E12EA6B14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B3F5-D03F-40A5-A64B-B4200F225B5A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EAB2-7165-44C1-931D-E12EA6B14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B3F5-D03F-40A5-A64B-B4200F225B5A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EAB2-7165-44C1-931D-E12EA6B14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B3F5-D03F-40A5-A64B-B4200F225B5A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EAB2-7165-44C1-931D-E12EA6B14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DB3F5-D03F-40A5-A64B-B4200F225B5A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0EAB2-7165-44C1-931D-E12EA6B14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MY NEEDS : FOOD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FOOD GROUPS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Energy giving food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Protection giving food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Body building food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Energy giving food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5923" t="26938" r="23496" b="27604"/>
          <a:stretch>
            <a:fillRect/>
          </a:stretch>
        </p:blipFill>
        <p:spPr bwMode="auto">
          <a:xfrm>
            <a:off x="533401" y="2286000"/>
            <a:ext cx="838199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Protection giving food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5923" t="40407" r="20656" b="10768"/>
          <a:stretch>
            <a:fillRect/>
          </a:stretch>
        </p:blipFill>
        <p:spPr bwMode="auto">
          <a:xfrm>
            <a:off x="609600" y="18288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Body building food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977" t="18520" r="21603" b="7401"/>
          <a:stretch>
            <a:fillRect/>
          </a:stretch>
        </p:blipFill>
        <p:spPr bwMode="auto">
          <a:xfrm>
            <a:off x="533400" y="16002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MY NEEDS : FOOD</vt:lpstr>
      <vt:lpstr>FOOD GROUPS</vt:lpstr>
      <vt:lpstr>Energy giving food</vt:lpstr>
      <vt:lpstr>Protection giving food</vt:lpstr>
      <vt:lpstr>Body building food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NEEDS : FOOD</dc:title>
  <dc:creator>sns</dc:creator>
  <cp:lastModifiedBy>Admin</cp:lastModifiedBy>
  <cp:revision>2</cp:revision>
  <dcterms:created xsi:type="dcterms:W3CDTF">2019-08-21T05:20:18Z</dcterms:created>
  <dcterms:modified xsi:type="dcterms:W3CDTF">2019-08-31T14:09:26Z</dcterms:modified>
</cp:coreProperties>
</file>